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0" autoAdjust="0"/>
    <p:restoredTop sz="94660"/>
  </p:normalViewPr>
  <p:slideViewPr>
    <p:cSldViewPr>
      <p:cViewPr>
        <p:scale>
          <a:sx n="75" d="100"/>
          <a:sy n="75" d="100"/>
        </p:scale>
        <p:origin x="-283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68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09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85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25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34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13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86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2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90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B9AE5-0405-46A1-9369-3BCC7CCC4CF9}" type="datetimeFigureOut">
              <a:rPr kumimoji="1" lang="ja-JP" altLang="en-US" smtClean="0"/>
              <a:t>2020/8/17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C25D1-1111-4286-B32A-E7D7D6EF9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04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272480"/>
            <a:ext cx="685800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～沖縄発食品輸出拡大に向けた基礎と実践人材研修事業～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" y="992560"/>
            <a:ext cx="6858001" cy="906614"/>
          </a:xfrm>
          <a:prstGeom prst="rect">
            <a:avLst/>
          </a:prstGeom>
          <a:noFill/>
        </p:spPr>
        <p:txBody>
          <a:bodyPr wrap="square" lIns="105366" tIns="52683" rIns="105366" bIns="52683" rtlCol="0">
            <a:spAutoFit/>
          </a:bodyPr>
          <a:lstStyle/>
          <a:p>
            <a:pPr marL="301831" indent="-301831"/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方法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301831" indent="-301831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 以下、申請者ならびにご推薦者記入欄に必要事項をご記載のうえ、メールにてご提出をお願い致します。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01831" indent="-30183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応募が多数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場合は、応募申込書をもとに実行委員会にて選考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を行います。選考結果につきまして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01831" indent="-301831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後日、事務局より通知さ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て頂きます。個人情報は</a:t>
            </a:r>
            <a:r>
              <a:rPr lang="ja-JP" altLang="ja-JP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当協会プライバシーポリシーのもと適切に管理</a:t>
            </a:r>
            <a:r>
              <a:rPr lang="ja-JP" altLang="en-US" sz="12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致します。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1961171"/>
            <a:ext cx="6858000" cy="35261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 anchor="ctr">
            <a:spAutoFit/>
          </a:bodyPr>
          <a:lstStyle/>
          <a:p>
            <a:r>
              <a:rPr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申請書記入欄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（受講予定者の方がご記入ください）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82103"/>
              </p:ext>
            </p:extLst>
          </p:nvPr>
        </p:nvGraphicFramePr>
        <p:xfrm>
          <a:off x="188640" y="2303940"/>
          <a:ext cx="6438727" cy="4305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38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26599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①申請者情報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貴社名　：　　　　　　　　　　　　　ご住所　：　　　　　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部　署　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　　　　　　　　　　　　　お役職　：　　</a:t>
                      </a: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（ふりがな）</a:t>
                      </a:r>
                      <a:endParaRPr kumimoji="1" lang="en-US" altLang="ja-JP" sz="10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ご氏名　：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性　別　：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男・女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年齢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歳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7935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②申請者ご連絡先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：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携帯電話　　：</a:t>
                      </a:r>
                      <a:r>
                        <a:rPr kumimoji="1" lang="en-US" altLang="ja-JP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           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56445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③会社概要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設　立</a:t>
                      </a:r>
                      <a:r>
                        <a:rPr kumimoji="1" lang="ja-JP" altLang="en-US" sz="14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：　　　　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資本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　 ：　　　　　　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代表者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：　　　　　　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従業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員数：　　　　　　　　　　　　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事業内容：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8436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④申請者の社内における業務内容や役割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9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⑤自社商品の</a:t>
                      </a:r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をご記入下さい。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-1" y="6650208"/>
            <a:ext cx="6858001" cy="352616"/>
          </a:xfrm>
          <a:prstGeom prst="rect">
            <a:avLst/>
          </a:prstGeom>
          <a:noFill/>
          <a:ln>
            <a:noFill/>
          </a:ln>
        </p:spPr>
        <p:txBody>
          <a:bodyPr wrap="square" lIns="105366" tIns="52683" rIns="105366" bIns="52683" rtlCol="0" anchor="ctr">
            <a:sp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推薦者記入欄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013733"/>
              </p:ext>
            </p:extLst>
          </p:nvPr>
        </p:nvGraphicFramePr>
        <p:xfrm>
          <a:off x="188595" y="6969017"/>
          <a:ext cx="6408757" cy="20164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87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32587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①ご推薦者情報</a:t>
                      </a:r>
                      <a:r>
                        <a:rPr kumimoji="1" lang="ja-JP" altLang="en-US" sz="1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　　　　　　　　　　　　　　（ふりがな）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部署：　　　　　　　　　　　　　お役職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  <a:sym typeface="Wingdings" panose="05000000000000000000" pitchFamily="2" charset="2"/>
                        </a:rPr>
                        <a:t>：　　　　　　　　　　　ご氏名：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②申請者に関するご推薦内容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7410">
                <a:tc>
                  <a:txBody>
                    <a:bodyPr/>
                    <a:lstStyle/>
                    <a:p>
                      <a:pPr marL="0" marR="0" lvl="0" indent="0" algn="l" defTabSz="1075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③その他ご要望やご意見等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075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1075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08018" marR="108018" marT="50921" marB="509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45710047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432694" y="11618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zh-TW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en-US" altLang="ja-JP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zh-TW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内閣府 </a:t>
            </a:r>
            <a:r>
              <a:rPr lang="zh-TW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沖縄型</a:t>
            </a:r>
            <a:r>
              <a:rPr lang="zh-TW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産業中核 人材育成</a:t>
            </a:r>
            <a:r>
              <a:rPr lang="zh-TW" altLang="en-US" sz="10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</a:t>
            </a:r>
            <a:endParaRPr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308" y="27409"/>
            <a:ext cx="1025428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応募書類</a:t>
            </a:r>
            <a:endParaRPr lang="ja-JP" altLang="en-US" sz="1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41891" y="560512"/>
            <a:ext cx="17235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altLang="ja-JP" sz="20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20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応募申込書</a:t>
            </a:r>
            <a:r>
              <a:rPr lang="en-US" altLang="ja-JP" sz="20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="" xmlns:a16="http://schemas.microsoft.com/office/drawing/2014/main" id="{B575152B-B30C-4C79-8AE2-E44C698C09A3}"/>
              </a:ext>
            </a:extLst>
          </p:cNvPr>
          <p:cNvSpPr/>
          <p:nvPr/>
        </p:nvSpPr>
        <p:spPr>
          <a:xfrm>
            <a:off x="197148" y="9161836"/>
            <a:ext cx="5727725" cy="707886"/>
          </a:xfrm>
          <a:prstGeom prst="rect">
            <a:avLst/>
          </a:prstGeom>
          <a:noFill/>
          <a:ln w="19050" cmpd="dbl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844143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お問い合わせ＞</a:t>
            </a:r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143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一般社団法人沖縄県貿易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友知・比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屋根・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伊礼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https://okinawa-trade.or.jp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143"/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900-0003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那覇市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久米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2-2-10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（那覇商工会議所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408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号室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844143"/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098-866-9183 FAX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098-866-9219     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Email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info@okinawa-trade.or.jp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5" name="Picture 2" descr="C:\Users\SYMBA311\Google ドライブ\HP　QRコード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273" y="9049445"/>
            <a:ext cx="897507" cy="897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78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112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27</cp:revision>
  <cp:lastPrinted>2019-08-06T02:28:29Z</cp:lastPrinted>
  <dcterms:created xsi:type="dcterms:W3CDTF">2019-07-22T08:37:49Z</dcterms:created>
  <dcterms:modified xsi:type="dcterms:W3CDTF">2020-08-17T08:08:56Z</dcterms:modified>
</cp:coreProperties>
</file>